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5.xml" ContentType="application/vnd.openxmlformats-officedocument.presentationml.notesSlide+xml"/>
  <Override PartName="/ppt/tags/tag2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346" r:id="rId6"/>
    <p:sldId id="287" r:id="rId7"/>
    <p:sldId id="347" r:id="rId8"/>
    <p:sldId id="348" r:id="rId9"/>
    <p:sldId id="349" r:id="rId10"/>
    <p:sldId id="351" r:id="rId11"/>
    <p:sldId id="350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DF0883"/>
    <a:srgbClr val="FFBCB5"/>
    <a:srgbClr val="009999"/>
    <a:srgbClr val="CCECFF"/>
    <a:srgbClr val="9CDFD3"/>
    <a:srgbClr val="FBE5D6"/>
    <a:srgbClr val="474747"/>
    <a:srgbClr val="70AD47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641DFD-C20F-4DFB-ACA8-222602619E91}" v="3" dt="2024-05-03T03:11:22.422"/>
    <p1510:client id="{D9918CFD-1601-4732-8F95-C34E119444B4}" v="3" dt="2024-05-03T22:52:26.4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2936" autoAdjust="0"/>
    <p:restoredTop sz="95187"/>
  </p:normalViewPr>
  <p:slideViewPr>
    <p:cSldViewPr snapToGrid="0" snapToObjects="1">
      <p:cViewPr varScale="1">
        <p:scale>
          <a:sx n="74" d="100"/>
          <a:sy n="74" d="100"/>
        </p:scale>
        <p:origin x="7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 Edayu Bt Othman (PROGRAM/PETROSAINS)" userId="7876dd13-179e-4493-8f2b-d5e61d9cc46a" providerId="ADAL" clId="{D9918CFD-1601-4732-8F95-C34E119444B4}"/>
    <pc:docChg chg="addSld modSld modNotesMaster modHandout">
      <pc:chgData name="Nor Edayu Bt Othman (PROGRAM/PETROSAINS)" userId="7876dd13-179e-4493-8f2b-d5e61d9cc46a" providerId="ADAL" clId="{D9918CFD-1601-4732-8F95-C34E119444B4}" dt="2024-05-03T22:52:26.479" v="19"/>
      <pc:docMkLst>
        <pc:docMk/>
      </pc:docMkLst>
      <pc:sldChg chg="modNotes">
        <pc:chgData name="Nor Edayu Bt Othman (PROGRAM/PETROSAINS)" userId="7876dd13-179e-4493-8f2b-d5e61d9cc46a" providerId="ADAL" clId="{D9918CFD-1601-4732-8F95-C34E119444B4}" dt="2024-05-03T22:52:26.479" v="19"/>
        <pc:sldMkLst>
          <pc:docMk/>
          <pc:sldMk cId="1690059937" sldId="287"/>
        </pc:sldMkLst>
      </pc:sldChg>
      <pc:sldChg chg="modNotes">
        <pc:chgData name="Nor Edayu Bt Othman (PROGRAM/PETROSAINS)" userId="7876dd13-179e-4493-8f2b-d5e61d9cc46a" providerId="ADAL" clId="{D9918CFD-1601-4732-8F95-C34E119444B4}" dt="2024-05-03T22:52:26.479" v="19"/>
        <pc:sldMkLst>
          <pc:docMk/>
          <pc:sldMk cId="2007534215" sldId="347"/>
        </pc:sldMkLst>
      </pc:sldChg>
      <pc:sldChg chg="modNotes">
        <pc:chgData name="Nor Edayu Bt Othman (PROGRAM/PETROSAINS)" userId="7876dd13-179e-4493-8f2b-d5e61d9cc46a" providerId="ADAL" clId="{D9918CFD-1601-4732-8F95-C34E119444B4}" dt="2024-05-03T22:52:26.479" v="19"/>
        <pc:sldMkLst>
          <pc:docMk/>
          <pc:sldMk cId="1735188104" sldId="348"/>
        </pc:sldMkLst>
      </pc:sldChg>
      <pc:sldChg chg="modNotes">
        <pc:chgData name="Nor Edayu Bt Othman (PROGRAM/PETROSAINS)" userId="7876dd13-179e-4493-8f2b-d5e61d9cc46a" providerId="ADAL" clId="{D9918CFD-1601-4732-8F95-C34E119444B4}" dt="2024-05-03T22:52:26.479" v="19"/>
        <pc:sldMkLst>
          <pc:docMk/>
          <pc:sldMk cId="3077460182" sldId="349"/>
        </pc:sldMkLst>
      </pc:sldChg>
      <pc:sldChg chg="modSp add mod modNotes">
        <pc:chgData name="Nor Edayu Bt Othman (PROGRAM/PETROSAINS)" userId="7876dd13-179e-4493-8f2b-d5e61d9cc46a" providerId="ADAL" clId="{D9918CFD-1601-4732-8F95-C34E119444B4}" dt="2024-05-03T22:52:26.479" v="19"/>
        <pc:sldMkLst>
          <pc:docMk/>
          <pc:sldMk cId="1662650984" sldId="351"/>
        </pc:sldMkLst>
        <pc:spChg chg="mod">
          <ac:chgData name="Nor Edayu Bt Othman (PROGRAM/PETROSAINS)" userId="7876dd13-179e-4493-8f2b-d5e61d9cc46a" providerId="ADAL" clId="{D9918CFD-1601-4732-8F95-C34E119444B4}" dt="2024-05-03T13:44:18.906" v="16" actId="20577"/>
          <ac:spMkLst>
            <pc:docMk/>
            <pc:sldMk cId="1662650984" sldId="351"/>
            <ac:spMk id="4" creationId="{3C704295-86A2-34D2-AA44-81CBB48D1E4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4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0C6DAE-B106-40BF-A9C8-F69A9C1652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E9A187-7CC1-4651-B403-E59BD3C7C4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E6478D0-A4D9-4046-AA70-2CF6BB8CF658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8FB475-F813-4B31-BDD9-24549B851D02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9119475"/>
            <a:ext cx="731520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600">
                <a:solidFill>
                  <a:srgbClr val="000000"/>
                </a:solidFill>
                <a:latin typeface="Verdana" panose="020B0604030504040204" pitchFamily="34" charset="0"/>
              </a:rPr>
              <a:t>Open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43C48-3794-41D7-86C7-FD097E4102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89F1B60-82EC-4313-B8C7-A736F397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8794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3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7D94184-84FD-4762-ADBD-71D62E80DF53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119475"/>
            <a:ext cx="731520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952F7F0-F383-4E20-8C8E-9C359BE24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3038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2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119475"/>
            <a:ext cx="7315200" cy="481726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2F7F0-F383-4E20-8C8E-9C359BE244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2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62594-1AD9-4B37-4B5E-C42750FD0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828695-8BE9-57AB-8908-82107FBD77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161A57-13A2-8060-B89C-AF6EF0B67D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D7E14B6-6179-04F2-C710-9AE4CA0BB34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3987E-38A7-0DAC-72CF-69069522E886}"/>
              </a:ext>
            </a:extLst>
          </p:cNvPr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119475"/>
            <a:ext cx="7315200" cy="481726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C6A6F-879F-FBA5-D078-35285247A6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2F7F0-F383-4E20-8C8E-9C359BE244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50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28A97-C0A4-C8D6-1AA2-DE329FC19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C7F84A-3A3B-8BE8-C514-B39DD6BFBC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7AEBCF-AE04-4F1E-A8FB-427C026E00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27C061B-2E72-0E34-5F76-E68AB1E2675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E4966-2113-790A-5EE5-1B7017361E34}"/>
              </a:ext>
            </a:extLst>
          </p:cNvPr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119475"/>
            <a:ext cx="7315200" cy="481726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6BC6A-4106-FF21-DB7F-2E46AE68F2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2F7F0-F383-4E20-8C8E-9C359BE244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55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32B9D-B027-B7D9-0FB9-7A04C6074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A07C14-086D-D240-9FE1-05C3264B11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BC03A2-6E7D-5474-1793-BB3960B5C3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E52F2EC-03A5-2308-E08A-B7B678BC971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1DD25-88A7-6C86-5873-78B7136487AD}"/>
              </a:ext>
            </a:extLst>
          </p:cNvPr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119475"/>
            <a:ext cx="7315200" cy="481726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B9E48-F791-BBF6-6369-4D3FE210E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2F7F0-F383-4E20-8C8E-9C359BE244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12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32B9D-B027-B7D9-0FB9-7A04C6074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A07C14-086D-D240-9FE1-05C3264B11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BC03A2-6E7D-5474-1793-BB3960B5C3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E52F2EC-03A5-2308-E08A-B7B678BC971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1DD25-88A7-6C86-5873-78B7136487AD}"/>
              </a:ext>
            </a:extLst>
          </p:cNvPr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119475"/>
            <a:ext cx="7315200" cy="481726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B9E48-F791-BBF6-6369-4D3FE210E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2F7F0-F383-4E20-8C8E-9C359BE244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15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0A0B-B0D9-5A41-BD71-EEC184D08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FE37C0-1044-E540-A860-5C9EDE7FD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536DB-5399-1748-96D8-0A56940F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51F3A-D795-F941-B4E9-D8AD926F2E6D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48196-89D5-8143-B565-07230C14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5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E8F2-53CD-B54D-BE55-834E6E17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33920-441F-D740-A7D8-6BDD0801A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61E7B-5BC4-1542-9C5B-F94DF52E6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CD7F6-20CF-B742-A9DB-1AE1FC71F6B8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30204-7D08-6047-ACA7-AFA4D6B2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7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941E28-B1BF-B745-B44D-5B1550EC3F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2280AF-EBFB-D14D-8926-18AB800F7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E19BB-422A-4F47-BABB-7CA2B9E46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DA4E5-FE2E-8F4B-A43B-3E485FBF7AB2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A4A6C-532B-2B4F-ACD1-0336092C3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1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79E54-7CDC-B54D-BD5F-483EC6DBD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C9545-79CA-9646-956E-ADC3CD05F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C0B7C-0523-4340-8CEA-3B017F65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FE453-1A3F-F145-8EF5-14542D7940A1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2128-9B4C-7449-A476-B9CCC997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9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0F3BA-3FBD-1D4F-AE62-B344CD80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109D7-98C5-D742-99F2-FFC6A8CDE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BD992-839E-7646-83E5-B7ED8DF9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02D01-CA69-8240-BF11-1EC7C0C2D1B2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66D66-154C-1D4A-B409-55A032721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6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0E3B1-0880-B948-9FF2-DEB85E7C4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ADB2A-9DD7-5F47-999B-A92A8351D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754C1F-5FAB-5742-A416-FBB4748AC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914E8-63CE-3F48-A930-D6E64531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74373-CBCD-F145-8CBB-A86F423443E9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9B19D-E0FB-424A-BF89-BD86AF7E0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8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0C736-42F1-4E40-AD73-A4835283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0223E-4DEA-D841-8BBE-27B060052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C8A4D-6951-FE45-9827-B25D6AF71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A0651-BA11-DC40-A85C-B63F50410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7093D0-8E39-5346-9459-4377C304A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DF2B85-541E-364E-8AA3-4A8D978D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147275-E0B9-0D4B-80CA-BADFBC0E8AFE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286EA7-3E78-9A4D-B2E9-4BB0F2C8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7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5647D-AC0B-2849-BAC0-D24953473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629B0-CC36-ED47-889A-2D8C524C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62C3D-6D0B-2546-8224-4EDB0F03AA28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73ADF4-BC12-3640-BBE3-DF3B78D7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2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3652A9-CAD8-1C44-8F14-434FF40E5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B3AE-C837-E640-B5C1-00A531311FA0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054B3-7701-2C4A-817B-EF579906B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2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7337-ACAF-7141-8214-C8CFA684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1BEB8-DD9E-2C43-B0B3-39EEFEC1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B8F8A-AD3F-9845-85DF-4E4520F1F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B1D04-F1EF-7140-9BCC-49F66B73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BBC2E-2B37-AF40-AEBE-BF38F3DA0CF2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E4335-F59B-A64B-AA0E-2C4A6AFC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51927-6AE3-BC4B-81F9-8DA79B9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CE8306-2154-C949-A199-6086EAC4B3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7C62CE-2991-B349-82EC-71DCB4412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C8E5E-6B1E-2740-A261-A4836BEE0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03B4C-60E7-E24E-AE25-E55AD0C85DA0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D4575-8019-3546-AD39-B2318BE4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6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E4BD0A-A59C-8F4D-A430-2F95571CA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F0820-84B8-0E41-B32A-8E05D1F12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D7548-7F30-E546-8A76-A80707759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85F8-D550-6D42-8D97-C01B71F79ED2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F4E32-174C-1B4B-906F-1C5F9CD081D7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13"/>
            </p:custDataLst>
          </p:nvPr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32B09-491F-9246-8B80-D4BDBD701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BE05D-07EF-164B-8460-E25417067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8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blue screen with white text&#10;&#10;Description automatically generated">
            <a:extLst>
              <a:ext uri="{FF2B5EF4-FFF2-40B4-BE49-F238E27FC236}">
                <a16:creationId xmlns:a16="http://schemas.microsoft.com/office/drawing/2014/main" id="{93DEBE1B-A120-C0E5-0274-46EBCB771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1942" cy="68692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04DBD7-6817-7840-9859-5562F67811EA}"/>
              </a:ext>
            </a:extLst>
          </p:cNvPr>
          <p:cNvSpPr txBox="1"/>
          <p:nvPr/>
        </p:nvSpPr>
        <p:spPr>
          <a:xfrm>
            <a:off x="1686117" y="2717461"/>
            <a:ext cx="8839707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Poppins"/>
                <a:cs typeface="Poppins"/>
              </a:rPr>
              <a:t>RBTX 2024 : INNOVATION Net Zero Carbon Emissions</a:t>
            </a:r>
            <a:endParaRPr lang="en-US" sz="2000" dirty="0">
              <a:solidFill>
                <a:schemeClr val="bg1"/>
              </a:solidFill>
              <a:latin typeface="Poppins" pitchFamily="2" charset="77"/>
            </a:endParaRPr>
          </a:p>
          <a:p>
            <a:r>
              <a:rPr lang="en-US" sz="2000" dirty="0">
                <a:solidFill>
                  <a:schemeClr val="bg1"/>
                </a:solidFill>
                <a:latin typeface="Poppins" pitchFamily="2" charset="77"/>
              </a:rPr>
              <a:t>Group Name :</a:t>
            </a:r>
          </a:p>
          <a:p>
            <a:r>
              <a:rPr lang="en-US" sz="2000" dirty="0">
                <a:solidFill>
                  <a:schemeClr val="bg1"/>
                </a:solidFill>
                <a:latin typeface="Poppins" pitchFamily="2" charset="77"/>
              </a:rPr>
              <a:t>Video Link : </a:t>
            </a:r>
          </a:p>
          <a:p>
            <a:endParaRPr lang="en-US" sz="2000" dirty="0">
              <a:solidFill>
                <a:schemeClr val="bg1"/>
              </a:solidFill>
              <a:latin typeface="Poppins" pitchFamily="2" charset="77"/>
            </a:endParaRPr>
          </a:p>
          <a:p>
            <a:r>
              <a:rPr lang="en-US" sz="2000">
                <a:solidFill>
                  <a:schemeClr val="bg1"/>
                </a:solidFill>
                <a:latin typeface="Poppins"/>
                <a:cs typeface="Poppins"/>
              </a:rPr>
              <a:t>Participants Name :</a:t>
            </a:r>
          </a:p>
          <a:p>
            <a:r>
              <a:rPr lang="en-US" sz="2000" dirty="0">
                <a:solidFill>
                  <a:schemeClr val="bg1"/>
                </a:solidFill>
                <a:latin typeface="Poppins" pitchFamily="2" charset="77"/>
              </a:rPr>
              <a:t>1.</a:t>
            </a:r>
          </a:p>
          <a:p>
            <a:r>
              <a:rPr lang="en-US" sz="2000">
                <a:solidFill>
                  <a:schemeClr val="bg1"/>
                </a:solidFill>
                <a:latin typeface="Poppins"/>
                <a:cs typeface="Poppins"/>
              </a:rPr>
              <a:t>2. </a:t>
            </a:r>
          </a:p>
          <a:p>
            <a:r>
              <a:rPr lang="en-US" sz="2000">
                <a:solidFill>
                  <a:schemeClr val="bg1"/>
                </a:solidFill>
                <a:latin typeface="Poppins"/>
                <a:cs typeface="Poppins"/>
              </a:rPr>
              <a:t>3.</a:t>
            </a:r>
          </a:p>
          <a:p>
            <a:r>
              <a:rPr lang="en-US" sz="2000" dirty="0">
                <a:solidFill>
                  <a:schemeClr val="bg1"/>
                </a:solidFill>
                <a:latin typeface="Poppins" pitchFamily="2" charset="77"/>
                <a:cs typeface="Poppins"/>
              </a:rPr>
              <a:t>4.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5C7634-0B1C-9162-BA69-C8EBC851F4FF}"/>
              </a:ext>
            </a:extLst>
          </p:cNvPr>
          <p:cNvSpPr txBox="1"/>
          <p:nvPr/>
        </p:nvSpPr>
        <p:spPr>
          <a:xfrm>
            <a:off x="1983676" y="1435647"/>
            <a:ext cx="88397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Poppins" pitchFamily="2" charset="77"/>
              </a:rPr>
              <a:t>PROJECT TITLE</a:t>
            </a:r>
          </a:p>
        </p:txBody>
      </p:sp>
      <p:pic>
        <p:nvPicPr>
          <p:cNvPr id="3" name="Image 2" descr="A blue and white logo&#10;&#10;Description automatically generated">
            <a:extLst>
              <a:ext uri="{FF2B5EF4-FFF2-40B4-BE49-F238E27FC236}">
                <a16:creationId xmlns:a16="http://schemas.microsoft.com/office/drawing/2014/main" id="{BE92DA44-7B5B-B800-B521-CD6C1444D45F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30758" y="4098915"/>
            <a:ext cx="1551940" cy="155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C51AD207-4342-2749-8DC5-537471D09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575"/>
            <a:ext cx="12192000" cy="68731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3302253-FDF5-4793-91BE-EB2D3E63FCBF}"/>
              </a:ext>
            </a:extLst>
          </p:cNvPr>
          <p:cNvSpPr/>
          <p:nvPr/>
        </p:nvSpPr>
        <p:spPr>
          <a:xfrm>
            <a:off x="3297965" y="689571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Poppins" pitchFamily="2" charset="77"/>
              </a:rPr>
              <a:t>Problem Statement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DE08F9-D83B-4FE0-8E0E-49AAF926B365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1690059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24916F3-AF3D-6083-D1A9-A69240FCD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0ACDF4EC-3F60-4788-2F39-C13F5D0BA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575"/>
            <a:ext cx="12192000" cy="68731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51F0BF-2C45-3EC7-E596-3115C3BA31EC}"/>
              </a:ext>
            </a:extLst>
          </p:cNvPr>
          <p:cNvSpPr/>
          <p:nvPr/>
        </p:nvSpPr>
        <p:spPr>
          <a:xfrm>
            <a:off x="2054767" y="789159"/>
            <a:ext cx="91999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Poppins" pitchFamily="2" charset="77"/>
              </a:rPr>
              <a:t>Benefits to the community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A571D5-7FC1-331A-AEA9-C4AE71027151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200753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4B19BFE-9418-4812-FA46-476CE1247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EB20219A-5C62-688F-6A6B-A5F7D36BB7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575"/>
            <a:ext cx="12192000" cy="68731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7B75B25-E75A-D240-B4C7-9812338D7CFB}"/>
              </a:ext>
            </a:extLst>
          </p:cNvPr>
          <p:cNvSpPr/>
          <p:nvPr/>
        </p:nvSpPr>
        <p:spPr>
          <a:xfrm>
            <a:off x="1737896" y="870640"/>
            <a:ext cx="9199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Poppins" pitchFamily="2" charset="77"/>
              </a:rPr>
              <a:t>Project significance &amp; relation to Net Zero Carbon  Emissions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B45193-9F46-4832-03D3-4CCE31831C7D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173518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4923742-38E1-89A9-0A23-ECDC1FE89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F08484A-7F7A-5EA0-C6B6-EC2AF1DBC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575"/>
            <a:ext cx="12192000" cy="68731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C704295-86A2-34D2-AA44-81CBB48D1E45}"/>
              </a:ext>
            </a:extLst>
          </p:cNvPr>
          <p:cNvSpPr/>
          <p:nvPr/>
        </p:nvSpPr>
        <p:spPr>
          <a:xfrm>
            <a:off x="2072874" y="906854"/>
            <a:ext cx="9199984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Poppins"/>
                <a:cs typeface="Poppins"/>
              </a:rPr>
              <a:t>Relation to Industry</a:t>
            </a:r>
            <a:endParaRPr lang="en-US" sz="4400" b="1" dirty="0">
              <a:solidFill>
                <a:srgbClr val="002060"/>
              </a:solidFill>
              <a:latin typeface="Poppins" pitchFamily="2" charset="77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E04368-208D-EDFF-955E-3941CDB7962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307746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4923742-38E1-89A9-0A23-ECDC1FE89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F08484A-7F7A-5EA0-C6B6-EC2AF1DBC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575"/>
            <a:ext cx="12192000" cy="68731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C704295-86A2-34D2-AA44-81CBB48D1E45}"/>
              </a:ext>
            </a:extLst>
          </p:cNvPr>
          <p:cNvSpPr/>
          <p:nvPr/>
        </p:nvSpPr>
        <p:spPr>
          <a:xfrm>
            <a:off x="2072874" y="906854"/>
            <a:ext cx="9199984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Poppins"/>
                <a:cs typeface="Poppins"/>
              </a:rPr>
              <a:t>Commercial Value</a:t>
            </a:r>
            <a:endParaRPr lang="en-US" sz="4400" b="1" dirty="0">
              <a:solidFill>
                <a:srgbClr val="002060"/>
              </a:solidFill>
              <a:latin typeface="Poppins" pitchFamily="2" charset="77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E04368-208D-EDFF-955E-3941CDB7962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0"/>
            <a:ext cx="12192000" cy="365125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1662650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14172-B598-959E-685A-F1DF665DE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Open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DA0B691C-79A6-470C-8EF1-0A4A46029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575"/>
            <a:ext cx="12192000" cy="68731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D5F64C-ACA8-49C1-74AA-A468EDAB00D1}"/>
              </a:ext>
            </a:extLst>
          </p:cNvPr>
          <p:cNvSpPr txBox="1"/>
          <p:nvPr/>
        </p:nvSpPr>
        <p:spPr>
          <a:xfrm>
            <a:off x="1676146" y="2767280"/>
            <a:ext cx="88397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578697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a894df29-9e07-45ae-95a6-4e7eb881815a">
  <element uid="01a40373-b9dd-4b9b-9ec4-eb7a27c52a46" value=""/>
  <element uid="63fe904a-5fdc-4578-a9e9-8bed5f54c116" value=""/>
  <element uid="156167bd-046a-459b-9d5a-a42ee179a501" value=""/>
</sisl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DCE25714072045AA88C1A5C721EC0D" ma:contentTypeVersion="14" ma:contentTypeDescription="Create a new document." ma:contentTypeScope="" ma:versionID="549e667c5850759e8961c32f249efeaf">
  <xsd:schema xmlns:xsd="http://www.w3.org/2001/XMLSchema" xmlns:xs="http://www.w3.org/2001/XMLSchema" xmlns:p="http://schemas.microsoft.com/office/2006/metadata/properties" xmlns:ns2="2845b9f4-efe5-4611-bc32-421479ef49bf" xmlns:ns3="cc8c8a06-dfe0-40aa-98ee-d2c77b9ff6d9" targetNamespace="http://schemas.microsoft.com/office/2006/metadata/properties" ma:root="true" ma:fieldsID="9c5806ab180acc2d970d42a90d1f8650" ns2:_="" ns3:_="">
    <xsd:import namespace="2845b9f4-efe5-4611-bc32-421479ef49bf"/>
    <xsd:import namespace="cc8c8a06-dfe0-40aa-98ee-d2c77b9ff6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45b9f4-efe5-4611-bc32-421479ef4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32d644bd-1b20-4c9a-b23a-d9a92b89ba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8c8a06-dfe0-40aa-98ee-d2c77b9ff6d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45b9f4-efe5-4611-bc32-421479ef49bf">
      <Terms xmlns="http://schemas.microsoft.com/office/infopath/2007/PartnerControls"/>
    </lcf76f155ced4ddcb4097134ff3c332f>
    <SharedWithUsers xmlns="cc8c8a06-dfe0-40aa-98ee-d2c77b9ff6d9">
      <UserInfo>
        <DisplayName>Abd Rahman Ab Karim (SMC/PETROSAINS)</DisplayName>
        <AccountId>32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013AA3A-E7EA-441D-B4CE-19A71941A81C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87C91123-F36F-439B-9B39-64DC11185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45b9f4-efe5-4611-bc32-421479ef49bf"/>
    <ds:schemaRef ds:uri="cc8c8a06-dfe0-40aa-98ee-d2c77b9ff6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9E0ABE-66E4-4DDF-8B53-341E8DE9678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1D28517-A438-40C4-8EF1-7BABAE1BB352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2845b9f4-efe5-4611-bc32-421479ef49bf"/>
    <ds:schemaRef ds:uri="cc8c8a06-dfe0-40aa-98ee-d2c77b9ff6d9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50975</TotalTime>
  <Words>65</Words>
  <Application>Microsoft Office PowerPoint</Application>
  <PresentationFormat>Widescreen</PresentationFormat>
  <Paragraphs>32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Poppins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Chiang, Christian (KUL-MBW)</dc:creator>
  <cp:keywords>P37r0n45DCS_OpenInternal</cp:keywords>
  <cp:lastModifiedBy>Nor Edayu Bt Othman (PROGRAM/PETROSAINS)</cp:lastModifiedBy>
  <cp:revision>212</cp:revision>
  <dcterms:created xsi:type="dcterms:W3CDTF">2020-11-20T03:46:09Z</dcterms:created>
  <dcterms:modified xsi:type="dcterms:W3CDTF">2024-05-03T22:52:30Z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9683b625-f8fa-43e0-8b45-bd2ae593f5b2</vt:lpwstr>
  </property>
  <property fmtid="{D5CDD505-2E9C-101B-9397-08002B2CF9AE}" pid="3" name="bjSaver">
    <vt:lpwstr>xU+9/r70gdUA39lNizkFUsnij+bPZ4gM</vt:lpwstr>
  </property>
  <property fmtid="{D5CDD505-2E9C-101B-9397-08002B2CF9AE}" pid="4" name="bjDocumentLabelXML">
    <vt:lpwstr>&lt;?xml version="1.0" encoding="us-ascii"?&gt;&lt;sisl xmlns:xsd="http://www.w3.org/2001/XMLSchema" xmlns:xsi="http://www.w3.org/2001/XMLSchema-instance" sislVersion="0" policy="a894df29-9e07-45ae-95a6-4e7eb881815a" xmlns="http://www.boldonjames.com/2008/01/sie/i</vt:lpwstr>
  </property>
  <property fmtid="{D5CDD505-2E9C-101B-9397-08002B2CF9AE}" pid="5" name="bjDocumentLabelXML-0">
    <vt:lpwstr>nternal/label"&gt;&lt;element uid="01a40373-b9dd-4b9b-9ec4-eb7a27c52a46" value="" /&gt;&lt;element uid="63fe904a-5fdc-4578-a9e9-8bed5f54c116" value="" /&gt;&lt;element uid="156167bd-046a-459b-9d5a-a42ee179a501" value="" /&gt;&lt;/sisl&gt;</vt:lpwstr>
  </property>
  <property fmtid="{D5CDD505-2E9C-101B-9397-08002B2CF9AE}" pid="6" name="bjDocumentSecurityLabel">
    <vt:lpwstr>[Open] </vt:lpwstr>
  </property>
  <property fmtid="{D5CDD505-2E9C-101B-9397-08002B2CF9AE}" pid="7" name="DCSMetadata">
    <vt:lpwstr>P37r0n45DCS_OpenInternal</vt:lpwstr>
  </property>
  <property fmtid="{D5CDD505-2E9C-101B-9397-08002B2CF9AE}" pid="8" name="MSIP_Label_c03ad7b2-93d4-41e9-a098-b1febc82f3d0_Enabled">
    <vt:lpwstr>True</vt:lpwstr>
  </property>
  <property fmtid="{D5CDD505-2E9C-101B-9397-08002B2CF9AE}" pid="9" name="MSIP_Label_c03ad7b2-93d4-41e9-a098-b1febc82f3d0_SiteId">
    <vt:lpwstr>3b2e8941-7948-4131-978a-b2dfc7295091</vt:lpwstr>
  </property>
  <property fmtid="{D5CDD505-2E9C-101B-9397-08002B2CF9AE}" pid="10" name="MSIP_Label_c03ad7b2-93d4-41e9-a098-b1febc82f3d0_SetDate">
    <vt:lpwstr>2024-02-27T18:28:23Z</vt:lpwstr>
  </property>
  <property fmtid="{D5CDD505-2E9C-101B-9397-08002B2CF9AE}" pid="11" name="MSIP_Label_c03ad7b2-93d4-41e9-a098-b1febc82f3d0_Name">
    <vt:lpwstr>Open</vt:lpwstr>
  </property>
  <property fmtid="{D5CDD505-2E9C-101B-9397-08002B2CF9AE}" pid="12" name="MSIP_Label_c03ad7b2-93d4-41e9-a098-b1febc82f3d0_ActionId">
    <vt:lpwstr>13e6f26e-f444-49a9-9e82-7b9e3af96e26</vt:lpwstr>
  </property>
  <property fmtid="{D5CDD505-2E9C-101B-9397-08002B2CF9AE}" pid="13" name="MSIP_Label_c03ad7b2-93d4-41e9-a098-b1febc82f3d0_Removed">
    <vt:lpwstr>False</vt:lpwstr>
  </property>
  <property fmtid="{D5CDD505-2E9C-101B-9397-08002B2CF9AE}" pid="14" name="MSIP_Label_c03ad7b2-93d4-41e9-a098-b1febc82f3d0_Extended_MSFT_Method">
    <vt:lpwstr>Standard</vt:lpwstr>
  </property>
  <property fmtid="{D5CDD505-2E9C-101B-9397-08002B2CF9AE}" pid="15" name="Sensitivity">
    <vt:lpwstr>Open</vt:lpwstr>
  </property>
  <property fmtid="{D5CDD505-2E9C-101B-9397-08002B2CF9AE}" pid="16" name="ContentTypeId">
    <vt:lpwstr>0x0101002DDCE25714072045AA88C1A5C721EC0D</vt:lpwstr>
  </property>
  <property fmtid="{D5CDD505-2E9C-101B-9397-08002B2CF9AE}" pid="17" name="MediaServiceImageTags">
    <vt:lpwstr/>
  </property>
</Properties>
</file>